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8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92" r:id="rId27"/>
    <p:sldId id="282" r:id="rId28"/>
    <p:sldId id="293" r:id="rId29"/>
    <p:sldId id="294" r:id="rId30"/>
    <p:sldId id="295" r:id="rId31"/>
    <p:sldId id="296" r:id="rId32"/>
    <p:sldId id="297" r:id="rId33"/>
    <p:sldId id="283" r:id="rId34"/>
    <p:sldId id="284" r:id="rId35"/>
    <p:sldId id="285" r:id="rId36"/>
    <p:sldId id="286" r:id="rId37"/>
    <p:sldId id="287" r:id="rId38"/>
    <p:sldId id="288" r:id="rId39"/>
    <p:sldId id="290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527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432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56829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95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0229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50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55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702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585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221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460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668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Rails framework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2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9" y="559678"/>
            <a:ext cx="7317971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bundle update </a:t>
            </a:r>
            <a:br>
              <a:rPr lang="en-US" sz="2800" dirty="0"/>
            </a:br>
            <a:r>
              <a:rPr lang="th-TH" sz="2800" dirty="0"/>
              <a:t>แก้ไข </a:t>
            </a:r>
            <a:r>
              <a:rPr lang="en-US" sz="2800" dirty="0"/>
              <a:t>Tool </a:t>
            </a:r>
            <a:r>
              <a:rPr lang="th-TH" sz="2800" dirty="0"/>
              <a:t>ที่ </a:t>
            </a:r>
            <a:r>
              <a:rPr lang="en-US" sz="2800" dirty="0"/>
              <a:t>Install </a:t>
            </a:r>
            <a:r>
              <a:rPr lang="th-TH" sz="2800" dirty="0"/>
              <a:t>ให้มีความเป็นปัจจุบัน  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39" y="2491409"/>
            <a:ext cx="7964558" cy="3657600"/>
          </a:xfrm>
        </p:spPr>
      </p:pic>
    </p:spTree>
    <p:extLst>
      <p:ext uri="{BB962C8B-B14F-4D97-AF65-F5344CB8AC3E}">
        <p14:creationId xmlns:p14="http://schemas.microsoft.com/office/powerpoint/2010/main" val="287628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5572298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rails server</a:t>
            </a:r>
            <a:br>
              <a:rPr lang="en-US" sz="2800" dirty="0"/>
            </a:br>
            <a:r>
              <a:rPr lang="th-TH" sz="2800" dirty="0"/>
              <a:t>เป็นการ</a:t>
            </a:r>
            <a:r>
              <a:rPr lang="en-US" sz="2800" dirty="0"/>
              <a:t> run rails server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17" y="2557463"/>
            <a:ext cx="7120743" cy="3317875"/>
          </a:xfrm>
        </p:spPr>
      </p:pic>
    </p:spTree>
    <p:extLst>
      <p:ext uri="{BB962C8B-B14F-4D97-AF65-F5344CB8AC3E}">
        <p14:creationId xmlns:p14="http://schemas.microsoft.com/office/powerpoint/2010/main" val="364738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4724400" cy="4952492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th-TH" sz="2800" dirty="0" smtClean="0"/>
              <a:t>ลองเปิดเว็บที่ </a:t>
            </a:r>
            <a:r>
              <a:rPr lang="en-US" sz="2800" dirty="0" smtClean="0"/>
              <a:t>localhost:3000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639952"/>
            <a:ext cx="6248400" cy="3513009"/>
          </a:xfrm>
        </p:spPr>
      </p:pic>
    </p:spTree>
    <p:extLst>
      <p:ext uri="{BB962C8B-B14F-4D97-AF65-F5344CB8AC3E}">
        <p14:creationId xmlns:p14="http://schemas.microsoft.com/office/powerpoint/2010/main" val="26201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9" y="559678"/>
            <a:ext cx="5447607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sz="2800" dirty="0"/>
              <a:t>ทำการสร้าง </a:t>
            </a:r>
            <a:r>
              <a:rPr lang="en-US" sz="2800" dirty="0"/>
              <a:t>repository </a:t>
            </a:r>
            <a:r>
              <a:rPr lang="th-TH" sz="2800" dirty="0"/>
              <a:t>ใน </a:t>
            </a:r>
            <a:r>
              <a:rPr lang="en-US" sz="2800" dirty="0"/>
              <a:t> </a:t>
            </a:r>
            <a:r>
              <a:rPr lang="en-US" sz="2800" dirty="0" err="1"/>
              <a:t>github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639952"/>
            <a:ext cx="6248400" cy="3513009"/>
          </a:xfrm>
        </p:spPr>
      </p:pic>
    </p:spTree>
    <p:extLst>
      <p:ext uri="{BB962C8B-B14F-4D97-AF65-F5344CB8AC3E}">
        <p14:creationId xmlns:p14="http://schemas.microsoft.com/office/powerpoint/2010/main" val="195943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59" y="755374"/>
            <a:ext cx="11646131" cy="2498035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config –global user.name </a:t>
            </a:r>
            <a:r>
              <a:rPr lang="en-US" sz="2800" dirty="0" smtClean="0"/>
              <a:t>“Apiwat1996” </a:t>
            </a:r>
            <a:r>
              <a:rPr lang="th-TH" sz="2800" dirty="0"/>
              <a:t>เป็นตั้งค่า </a:t>
            </a:r>
            <a:r>
              <a:rPr lang="en-US" sz="2800" dirty="0"/>
              <a:t>Username </a:t>
            </a:r>
            <a:r>
              <a:rPr lang="th-TH" sz="2800" dirty="0"/>
              <a:t>สำหรับ </a:t>
            </a:r>
            <a:r>
              <a:rPr lang="en-US" sz="2800" dirty="0" err="1"/>
              <a:t>github</a:t>
            </a:r>
            <a:r>
              <a:rPr lang="th-TH" sz="2800" dirty="0"/>
              <a:t/>
            </a:r>
            <a:br>
              <a:rPr lang="th-TH" sz="2800" dirty="0"/>
            </a:br>
            <a:r>
              <a:rPr lang="en-US" sz="2800" dirty="0" err="1"/>
              <a:t>git</a:t>
            </a:r>
            <a:r>
              <a:rPr lang="en-US" sz="2800" dirty="0"/>
              <a:t> config –global </a:t>
            </a:r>
            <a:r>
              <a:rPr lang="en-US" sz="2800" dirty="0" err="1"/>
              <a:t>user.email</a:t>
            </a:r>
            <a:r>
              <a:rPr lang="en-US" sz="2800" dirty="0"/>
              <a:t> “</a:t>
            </a:r>
            <a:r>
              <a:rPr lang="en-US" sz="2800" dirty="0" smtClean="0"/>
              <a:t>57160552@go.buu.ac.th</a:t>
            </a:r>
            <a:r>
              <a:rPr lang="en-US" sz="2800" dirty="0"/>
              <a:t>” </a:t>
            </a:r>
            <a:r>
              <a:rPr lang="th-TH" sz="2800" dirty="0"/>
              <a:t>เป็นตั้งค่า </a:t>
            </a:r>
            <a:r>
              <a:rPr lang="en-US" sz="2800" dirty="0" err="1"/>
              <a:t>Useremail</a:t>
            </a:r>
            <a:r>
              <a:rPr lang="th-TH" sz="2800" dirty="0"/>
              <a:t> สำหรับ </a:t>
            </a:r>
            <a:r>
              <a:rPr lang="en-US" sz="2800" dirty="0" err="1"/>
              <a:t>github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953" y="2962825"/>
            <a:ext cx="7277470" cy="1948069"/>
          </a:xfrm>
        </p:spPr>
      </p:pic>
    </p:spTree>
    <p:extLst>
      <p:ext uri="{BB962C8B-B14F-4D97-AF65-F5344CB8AC3E}">
        <p14:creationId xmlns:p14="http://schemas.microsoft.com/office/powerpoint/2010/main" val="63380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9" y="559678"/>
            <a:ext cx="9994669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</a:t>
            </a:r>
            <a:r>
              <a:rPr lang="en-US" sz="2800" dirty="0" err="1"/>
              <a:t>init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th-TH" sz="2800" dirty="0"/>
              <a:t>เป็นการสร้างแฟ้มข้อมูล </a:t>
            </a:r>
            <a:r>
              <a:rPr lang="en-US" sz="2800" dirty="0"/>
              <a:t>.</a:t>
            </a:r>
            <a:r>
              <a:rPr lang="en-US" sz="2800" dirty="0" err="1"/>
              <a:t>git</a:t>
            </a:r>
            <a:r>
              <a:rPr lang="en-US" sz="2800" dirty="0"/>
              <a:t> </a:t>
            </a:r>
            <a:r>
              <a:rPr lang="th-TH" sz="2800" dirty="0"/>
              <a:t>เพื่อเป็นการเก็บข้อมูลของ </a:t>
            </a:r>
            <a:r>
              <a:rPr lang="en-US" sz="2800" dirty="0" err="1"/>
              <a:t>git</a:t>
            </a:r>
            <a:r>
              <a:rPr lang="en-US" sz="2800" dirty="0"/>
              <a:t> repository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895" y="3114259"/>
            <a:ext cx="7074210" cy="1933179"/>
          </a:xfrm>
        </p:spPr>
      </p:pic>
    </p:spTree>
    <p:extLst>
      <p:ext uri="{BB962C8B-B14F-4D97-AF65-F5344CB8AC3E}">
        <p14:creationId xmlns:p14="http://schemas.microsoft.com/office/powerpoint/2010/main" val="398433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9" y="559678"/>
            <a:ext cx="6536575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add –A</a:t>
            </a:r>
            <a:br>
              <a:rPr lang="en-US" sz="2800" dirty="0"/>
            </a:br>
            <a:r>
              <a:rPr lang="th-TH" sz="2800" dirty="0"/>
              <a:t>เป็นการเพิ่มข้อมูลเข้าไปใน </a:t>
            </a:r>
            <a:r>
              <a:rPr lang="en-US" sz="2800" dirty="0"/>
              <a:t>repository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866" y="3087756"/>
            <a:ext cx="5584268" cy="1669774"/>
          </a:xfrm>
        </p:spPr>
      </p:pic>
    </p:spTree>
    <p:extLst>
      <p:ext uri="{BB962C8B-B14F-4D97-AF65-F5344CB8AC3E}">
        <p14:creationId xmlns:p14="http://schemas.microsoft.com/office/powerpoint/2010/main" val="220735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6711142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status</a:t>
            </a:r>
            <a:br>
              <a:rPr lang="en-US" sz="2800" dirty="0"/>
            </a:br>
            <a:r>
              <a:rPr lang="th-TH" sz="2800" dirty="0"/>
              <a:t>เป็นการเช็คสถานะช้อมูลภายใน </a:t>
            </a:r>
            <a:r>
              <a:rPr lang="en-US" sz="2800" dirty="0"/>
              <a:t>repository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962" y="1515269"/>
            <a:ext cx="5781675" cy="3762375"/>
          </a:xfrm>
        </p:spPr>
      </p:pic>
    </p:spTree>
    <p:extLst>
      <p:ext uri="{BB962C8B-B14F-4D97-AF65-F5344CB8AC3E}">
        <p14:creationId xmlns:p14="http://schemas.microsoft.com/office/powerpoint/2010/main" val="148189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8082742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commit –m “create project </a:t>
            </a:r>
            <a:r>
              <a:rPr lang="en-US" sz="2800" dirty="0" err="1"/>
              <a:t>kingsong</a:t>
            </a:r>
            <a:r>
              <a:rPr lang="en-US" sz="2800" dirty="0"/>
              <a:t>”</a:t>
            </a:r>
            <a:br>
              <a:rPr lang="en-US" sz="2800" dirty="0"/>
            </a:br>
            <a:r>
              <a:rPr lang="th-TH" sz="2800" dirty="0"/>
              <a:t>เป็นการยืนยันข้อมูลใน </a:t>
            </a:r>
            <a:r>
              <a:rPr lang="en-US" sz="2800" dirty="0"/>
              <a:t>repository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557" y="2557462"/>
            <a:ext cx="8337225" cy="3684311"/>
          </a:xfrm>
        </p:spPr>
      </p:pic>
    </p:spTree>
    <p:extLst>
      <p:ext uri="{BB962C8B-B14F-4D97-AF65-F5344CB8AC3E}">
        <p14:creationId xmlns:p14="http://schemas.microsoft.com/office/powerpoint/2010/main" val="278602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695" y="559678"/>
            <a:ext cx="11934305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400" dirty="0" err="1"/>
              <a:t>git</a:t>
            </a:r>
            <a:r>
              <a:rPr lang="en-US" sz="2400" dirty="0"/>
              <a:t> remote add </a:t>
            </a:r>
            <a:r>
              <a:rPr lang="en-US" sz="2400" dirty="0" smtClean="0"/>
              <a:t>origin </a:t>
            </a:r>
            <a:r>
              <a:rPr lang="en-US" sz="2400" dirty="0" smtClean="0"/>
              <a:t>https</a:t>
            </a:r>
            <a:r>
              <a:rPr lang="en-US" sz="2400" dirty="0"/>
              <a:t>://github.com/Apiwat1996/interview_rails.git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th-TH" sz="2400" dirty="0"/>
              <a:t>เป็นการตั้งชื่อให้กับ </a:t>
            </a:r>
            <a:r>
              <a:rPr lang="en-US" sz="2400" dirty="0"/>
              <a:t>origin </a:t>
            </a:r>
            <a:r>
              <a:rPr lang="th-TH" sz="2400" dirty="0"/>
              <a:t>เพื่อเรียกแทน </a:t>
            </a:r>
            <a:r>
              <a:rPr lang="en-US" sz="2400" dirty="0" err="1"/>
              <a:t>git</a:t>
            </a:r>
            <a:r>
              <a:rPr lang="en-US" sz="2400" dirty="0"/>
              <a:t> repository </a:t>
            </a:r>
            <a:r>
              <a:rPr lang="th-TH" sz="2400" dirty="0"/>
              <a:t>ของเรา</a:t>
            </a:r>
            <a:endParaRPr lang="en-US" sz="2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717" y="2572970"/>
            <a:ext cx="7925438" cy="1298713"/>
          </a:xfrm>
        </p:spPr>
      </p:pic>
    </p:spTree>
    <p:extLst>
      <p:ext uri="{BB962C8B-B14F-4D97-AF65-F5344CB8AC3E}">
        <p14:creationId xmlns:p14="http://schemas.microsoft.com/office/powerpoint/2010/main" val="13094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385" y="559678"/>
            <a:ext cx="4613563" cy="4952492"/>
          </a:xfrm>
        </p:spPr>
        <p:txBody>
          <a:bodyPr/>
          <a:lstStyle/>
          <a:p>
            <a:pPr algn="l"/>
            <a:r>
              <a:rPr lang="th-TH" dirty="0" smtClean="0"/>
              <a:t>สิ่งที่ต้องมี</a:t>
            </a:r>
            <a:br>
              <a:rPr lang="th-TH" dirty="0" smtClean="0"/>
            </a:b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th-TH" dirty="0" smtClean="0"/>
              <a:t/>
            </a:r>
            <a:br>
              <a:rPr lang="th-TH" dirty="0" smtClean="0"/>
            </a:br>
            <a:r>
              <a:rPr lang="en-US" dirty="0" err="1" smtClean="0"/>
              <a:t>heroku</a:t>
            </a:r>
            <a:r>
              <a:rPr lang="th-TH" dirty="0" smtClean="0"/>
              <a:t/>
            </a:r>
            <a:br>
              <a:rPr lang="th-TH" dirty="0" smtClean="0"/>
            </a:br>
            <a:r>
              <a:rPr lang="en-US" dirty="0" smtClean="0"/>
              <a:t>rails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638573"/>
            <a:ext cx="6248400" cy="3515766"/>
          </a:xfrm>
        </p:spPr>
      </p:pic>
    </p:spTree>
    <p:extLst>
      <p:ext uri="{BB962C8B-B14F-4D97-AF65-F5344CB8AC3E}">
        <p14:creationId xmlns:p14="http://schemas.microsoft.com/office/powerpoint/2010/main" val="119891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9" y="559678"/>
            <a:ext cx="8024553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push –u origin master</a:t>
            </a:r>
            <a:br>
              <a:rPr lang="en-US" sz="2800" dirty="0"/>
            </a:br>
            <a:r>
              <a:rPr lang="th-TH" sz="2800" dirty="0"/>
              <a:t>เป็นการนำข้อมูลทั้งหมดขึ้นสู่ </a:t>
            </a:r>
            <a:r>
              <a:rPr lang="en-US" sz="2800" dirty="0"/>
              <a:t>repository </a:t>
            </a:r>
            <a:r>
              <a:rPr lang="th-TH" sz="2800" dirty="0"/>
              <a:t>ใน </a:t>
            </a:r>
            <a:r>
              <a:rPr lang="en-US" sz="2800" dirty="0" err="1"/>
              <a:t>github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850" y="2429669"/>
            <a:ext cx="6057900" cy="1933575"/>
          </a:xfrm>
        </p:spPr>
      </p:pic>
    </p:spTree>
    <p:extLst>
      <p:ext uri="{BB962C8B-B14F-4D97-AF65-F5344CB8AC3E}">
        <p14:creationId xmlns:p14="http://schemas.microsoft.com/office/powerpoint/2010/main" val="26384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5547360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heroku</a:t>
            </a:r>
            <a:r>
              <a:rPr lang="en-US" sz="2800" dirty="0"/>
              <a:t> login</a:t>
            </a:r>
            <a:br>
              <a:rPr lang="en-US" sz="2800" dirty="0"/>
            </a:br>
            <a:r>
              <a:rPr lang="th-TH" sz="2800" dirty="0"/>
              <a:t>เป็นการเข้าสู่ระบบของ </a:t>
            </a:r>
            <a:r>
              <a:rPr lang="en-US" sz="2800" dirty="0" err="1"/>
              <a:t>heroku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382" y="2703442"/>
            <a:ext cx="8289236" cy="2941983"/>
          </a:xfrm>
        </p:spPr>
      </p:pic>
    </p:spTree>
    <p:extLst>
      <p:ext uri="{BB962C8B-B14F-4D97-AF65-F5344CB8AC3E}">
        <p14:creationId xmlns:p14="http://schemas.microsoft.com/office/powerpoint/2010/main" val="265678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9" y="559678"/>
            <a:ext cx="6727767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heroku</a:t>
            </a:r>
            <a:r>
              <a:rPr lang="en-US" sz="2800" dirty="0"/>
              <a:t> create</a:t>
            </a:r>
            <a:br>
              <a:rPr lang="en-US" sz="2800" dirty="0"/>
            </a:br>
            <a:r>
              <a:rPr lang="th-TH" sz="2800" dirty="0"/>
              <a:t>เป็นการสร้าง </a:t>
            </a:r>
            <a:r>
              <a:rPr lang="en-US" sz="2800" dirty="0"/>
              <a:t>Application </a:t>
            </a:r>
            <a:r>
              <a:rPr lang="th-TH" sz="2800" dirty="0"/>
              <a:t>ขึ้นมาใน </a:t>
            </a:r>
            <a:r>
              <a:rPr lang="en-US" sz="2800" dirty="0" err="1"/>
              <a:t>heroku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995" y="2862470"/>
            <a:ext cx="7946009" cy="2160105"/>
          </a:xfrm>
        </p:spPr>
      </p:pic>
    </p:spTree>
    <p:extLst>
      <p:ext uri="{BB962C8B-B14F-4D97-AF65-F5344CB8AC3E}">
        <p14:creationId xmlns:p14="http://schemas.microsoft.com/office/powerpoint/2010/main" val="101138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516836"/>
            <a:ext cx="9601196" cy="1769164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 push Heroku master</a:t>
            </a:r>
            <a:br>
              <a:rPr lang="en-US" sz="2800" dirty="0"/>
            </a:br>
            <a:r>
              <a:rPr lang="th-TH" sz="2800" dirty="0"/>
              <a:t>เป็นการนำข้อมูลใน </a:t>
            </a:r>
            <a:r>
              <a:rPr lang="en-US" sz="2800" dirty="0"/>
              <a:t>repository </a:t>
            </a:r>
            <a:r>
              <a:rPr lang="th-TH" sz="2800" dirty="0"/>
              <a:t>ขึ้นไปไว้บน </a:t>
            </a:r>
            <a:r>
              <a:rPr lang="en-US" sz="2800" dirty="0"/>
              <a:t>Application </a:t>
            </a:r>
            <a:r>
              <a:rPr lang="th-TH" sz="2800" dirty="0"/>
              <a:t>ใน </a:t>
            </a:r>
            <a:r>
              <a:rPr lang="en-US" sz="2800" dirty="0" err="1"/>
              <a:t>heroku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544210"/>
            <a:ext cx="4986128" cy="349878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195" y="2544210"/>
            <a:ext cx="5084436" cy="349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0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9" y="559678"/>
            <a:ext cx="10385367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checkout –b static -pages</a:t>
            </a:r>
            <a:br>
              <a:rPr lang="en-US" sz="2800" dirty="0"/>
            </a:br>
            <a:r>
              <a:rPr lang="th-TH" sz="2800" dirty="0"/>
              <a:t>เป็นการสร้างสาขาใหม่ พร้อมทั้ง </a:t>
            </a:r>
            <a:r>
              <a:rPr lang="en-US" sz="2800" dirty="0"/>
              <a:t>checkout </a:t>
            </a:r>
            <a:r>
              <a:rPr lang="th-TH" sz="2800" dirty="0"/>
              <a:t> ออกจาก </a:t>
            </a:r>
            <a:r>
              <a:rPr lang="en-US" sz="2800" dirty="0"/>
              <a:t>master </a:t>
            </a:r>
            <a:r>
              <a:rPr lang="th-TH" sz="2800" dirty="0"/>
              <a:t>ไปยัง </a:t>
            </a:r>
            <a:r>
              <a:rPr lang="en-US" sz="2800" dirty="0"/>
              <a:t>static  -pages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838" y="2160345"/>
            <a:ext cx="5711687" cy="1472165"/>
          </a:xfrm>
        </p:spPr>
      </p:pic>
    </p:spTree>
    <p:extLst>
      <p:ext uri="{BB962C8B-B14F-4D97-AF65-F5344CB8AC3E}">
        <p14:creationId xmlns:p14="http://schemas.microsoft.com/office/powerpoint/2010/main" val="27189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0662" y="715618"/>
            <a:ext cx="10642011" cy="1987620"/>
          </a:xfrm>
        </p:spPr>
        <p:txBody>
          <a:bodyPr>
            <a:normAutofit fontScale="90000"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100" dirty="0"/>
              <a:t>rails generate controller </a:t>
            </a:r>
            <a:r>
              <a:rPr lang="en-US" sz="3100" dirty="0" err="1"/>
              <a:t>StaticPages</a:t>
            </a:r>
            <a:r>
              <a:rPr lang="en-US" sz="3100" dirty="0"/>
              <a:t> home kingsong1 kingsong2 kingsong3 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th-TH" sz="2800" dirty="0"/>
              <a:t>สร้าง </a:t>
            </a:r>
            <a:r>
              <a:rPr lang="en-US" sz="2800" dirty="0"/>
              <a:t>controller </a:t>
            </a:r>
            <a:r>
              <a:rPr lang="th-TH" sz="2800" dirty="0"/>
              <a:t>ชื่อว่า </a:t>
            </a:r>
            <a:r>
              <a:rPr lang="en-US" sz="2800" dirty="0"/>
              <a:t>static pages </a:t>
            </a:r>
            <a:r>
              <a:rPr lang="th-TH" sz="2800" dirty="0"/>
              <a:t>ภายในประกอบไปด้วย </a:t>
            </a:r>
            <a:r>
              <a:rPr lang="en-US" sz="2800" dirty="0"/>
              <a:t>home kingsong1 kingsong2 kingsong3</a:t>
            </a:r>
            <a:br>
              <a:rPr lang="en-US" sz="2800" dirty="0"/>
            </a:br>
            <a:r>
              <a:rPr lang="en-US" sz="2800" dirty="0"/>
              <a:t>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62" y="2485927"/>
            <a:ext cx="4664763" cy="353056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660" y="2485926"/>
            <a:ext cx="5689013" cy="353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0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8448502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sz="2800" dirty="0"/>
              <a:t>ทำการแก้ไข ไฟล์ </a:t>
            </a:r>
            <a:r>
              <a:rPr lang="en-US" sz="2800" dirty="0"/>
              <a:t>  route   </a:t>
            </a:r>
            <a:r>
              <a:rPr lang="th-TH" sz="2800" dirty="0"/>
              <a:t>เพื่อสามารถเข้าถึง </a:t>
            </a:r>
            <a:r>
              <a:rPr lang="en-US" sz="2800" dirty="0"/>
              <a:t>URL </a:t>
            </a:r>
            <a:r>
              <a:rPr lang="th-TH" sz="2800" dirty="0"/>
              <a:t>ได้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1600" y="1639952"/>
            <a:ext cx="6248400" cy="351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2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sz="2800" dirty="0"/>
              <a:t>แสดงหน้า </a:t>
            </a:r>
            <a:r>
              <a:rPr lang="en-US" sz="2800" dirty="0"/>
              <a:t>URL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639952"/>
            <a:ext cx="6248400" cy="3513009"/>
          </a:xfrm>
        </p:spPr>
      </p:pic>
    </p:spTree>
    <p:extLst>
      <p:ext uri="{BB962C8B-B14F-4D97-AF65-F5344CB8AC3E}">
        <p14:creationId xmlns:p14="http://schemas.microsoft.com/office/powerpoint/2010/main" val="93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sz="2800" dirty="0"/>
              <a:t>ทำการแก้ไขหน้า </a:t>
            </a:r>
            <a:r>
              <a:rPr lang="en-US" sz="2800" dirty="0"/>
              <a:t>home </a:t>
            </a:r>
            <a:r>
              <a:rPr lang="th-TH" sz="2800" dirty="0"/>
              <a:t>เพื่อเป็นการตกแต่งหน้าเว็บเพจของ </a:t>
            </a:r>
            <a:r>
              <a:rPr lang="en-US" sz="2800" dirty="0"/>
              <a:t>home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1600" y="1639952"/>
            <a:ext cx="6248400" cy="351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19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9595658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sz="2800" dirty="0"/>
              <a:t>ทำการแก้ไข หน้า </a:t>
            </a:r>
            <a:r>
              <a:rPr lang="en-US" sz="2800" dirty="0"/>
              <a:t>kingsong1 </a:t>
            </a:r>
            <a:r>
              <a:rPr lang="th-TH" sz="2800" dirty="0"/>
              <a:t>เพื่อทำการตกแต่งหน้าเว็บของ หน้า </a:t>
            </a:r>
            <a:r>
              <a:rPr lang="en-US" sz="2800" dirty="0"/>
              <a:t>kingsong1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1600" y="1639952"/>
            <a:ext cx="6248400" cy="351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1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9" y="559678"/>
            <a:ext cx="11050385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rails new </a:t>
            </a:r>
            <a:r>
              <a:rPr lang="en-US" sz="2800" dirty="0" err="1"/>
              <a:t>kingsong</a:t>
            </a:r>
            <a:r>
              <a:rPr lang="en-US" sz="2800" dirty="0"/>
              <a:t> </a:t>
            </a:r>
            <a:r>
              <a:rPr lang="th-TH" sz="2800" dirty="0" smtClean="0"/>
              <a:t/>
            </a:r>
            <a:br>
              <a:rPr lang="th-TH" sz="2800" dirty="0" smtClean="0"/>
            </a:br>
            <a:r>
              <a:rPr lang="th-TH" sz="2800" dirty="0" smtClean="0"/>
              <a:t>เป็น</a:t>
            </a:r>
            <a:r>
              <a:rPr lang="th-TH" sz="2800" dirty="0"/>
              <a:t>การสร้างแอพลิเคชั่น </a:t>
            </a:r>
            <a:r>
              <a:rPr lang="en-US" sz="2800" dirty="0"/>
              <a:t>rails framework </a:t>
            </a:r>
            <a:r>
              <a:rPr lang="th-TH" sz="2800" dirty="0"/>
              <a:t>และตั้งชื่อว่า </a:t>
            </a:r>
            <a:r>
              <a:rPr lang="en-US" sz="2800" dirty="0" err="1"/>
              <a:t>kingsong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129" y="2557463"/>
            <a:ext cx="7354957" cy="3317875"/>
          </a:xfrm>
        </p:spPr>
      </p:pic>
    </p:spTree>
    <p:extLst>
      <p:ext uri="{BB962C8B-B14F-4D97-AF65-F5344CB8AC3E}">
        <p14:creationId xmlns:p14="http://schemas.microsoft.com/office/powerpoint/2010/main" val="316418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9429404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sz="2800" dirty="0"/>
              <a:t>ทำการแก้ไข หน้า </a:t>
            </a:r>
            <a:r>
              <a:rPr lang="en-US" sz="2800" dirty="0"/>
              <a:t>kingsong2 </a:t>
            </a:r>
            <a:r>
              <a:rPr lang="th-TH" sz="2800" dirty="0"/>
              <a:t>เพื่อทำการตกแต่งหน้าเว็บของ หน้า </a:t>
            </a:r>
            <a:r>
              <a:rPr lang="en-US" sz="2800" dirty="0"/>
              <a:t>kingsong2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1600" y="1639952"/>
            <a:ext cx="6248400" cy="351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6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9" y="559678"/>
            <a:ext cx="9013767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sz="2800" dirty="0"/>
              <a:t>ทำการแก้ไข หน้า </a:t>
            </a:r>
            <a:r>
              <a:rPr lang="en-US" sz="2800" dirty="0"/>
              <a:t>kingsong3 </a:t>
            </a:r>
            <a:r>
              <a:rPr lang="th-TH" sz="2800" dirty="0"/>
              <a:t>เพื่อทำการตกแต่งหน้าเว็บของ หน้า </a:t>
            </a:r>
            <a:r>
              <a:rPr lang="en-US" sz="2800" dirty="0"/>
              <a:t>kingsong3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1600" y="1639952"/>
            <a:ext cx="6248400" cy="351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2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8797636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sz="2800" dirty="0"/>
              <a:t>ทำการแก้ไข หน้า </a:t>
            </a:r>
            <a:r>
              <a:rPr lang="en-US" sz="2800" dirty="0"/>
              <a:t>readme </a:t>
            </a:r>
            <a:r>
              <a:rPr lang="th-TH" sz="2800" dirty="0"/>
              <a:t>เพื่อ ส่งงานตามที่อาจารย์กำหนด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3113" y="2438400"/>
            <a:ext cx="7540487" cy="375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48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8864138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add –A   </a:t>
            </a:r>
            <a:r>
              <a:rPr lang="th-TH" sz="2800" dirty="0"/>
              <a:t>เป็นการเพิ่มข้อมูลเข้าไปใน </a:t>
            </a:r>
            <a:r>
              <a:rPr lang="en-US" sz="2800" dirty="0" err="1"/>
              <a:t>github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err="1"/>
              <a:t>git</a:t>
            </a:r>
            <a:r>
              <a:rPr lang="en-US" sz="2800" dirty="0"/>
              <a:t> commit –m “Finish static pages”  </a:t>
            </a:r>
            <a:r>
              <a:rPr lang="th-TH" sz="2800" dirty="0"/>
              <a:t>เป็นการยืนยันข้อมูล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098639"/>
            <a:ext cx="6248400" cy="2595634"/>
          </a:xfrm>
        </p:spPr>
      </p:pic>
    </p:spTree>
    <p:extLst>
      <p:ext uri="{BB962C8B-B14F-4D97-AF65-F5344CB8AC3E}">
        <p14:creationId xmlns:p14="http://schemas.microsoft.com/office/powerpoint/2010/main" val="172096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7559040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checkout master</a:t>
            </a:r>
            <a:r>
              <a:rPr lang="th-TH" sz="2800" dirty="0"/>
              <a:t/>
            </a:r>
            <a:br>
              <a:rPr lang="th-TH" sz="2800" dirty="0"/>
            </a:br>
            <a:r>
              <a:rPr lang="th-TH" sz="2800" dirty="0"/>
              <a:t>เป็นออกจาก </a:t>
            </a:r>
            <a:r>
              <a:rPr lang="en-US" sz="2800" dirty="0"/>
              <a:t>static –pages </a:t>
            </a:r>
            <a:r>
              <a:rPr lang="th-TH" sz="2800" dirty="0"/>
              <a:t>เพื่อกลับสู่ </a:t>
            </a:r>
            <a:r>
              <a:rPr lang="en-US" sz="2800" dirty="0"/>
              <a:t>master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939" y="3154017"/>
            <a:ext cx="6838122" cy="1424333"/>
          </a:xfrm>
        </p:spPr>
      </p:pic>
    </p:spTree>
    <p:extLst>
      <p:ext uri="{BB962C8B-B14F-4D97-AF65-F5344CB8AC3E}">
        <p14:creationId xmlns:p14="http://schemas.microsoft.com/office/powerpoint/2010/main" val="53905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02619"/>
            <a:ext cx="9601196" cy="1303867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err="1"/>
              <a:t>git</a:t>
            </a:r>
            <a:r>
              <a:rPr lang="en-US" sz="2800" dirty="0"/>
              <a:t> merge static-pages </a:t>
            </a:r>
            <a:br>
              <a:rPr lang="en-US" sz="2800" dirty="0"/>
            </a:br>
            <a:r>
              <a:rPr lang="th-TH" sz="2800" dirty="0"/>
              <a:t>เป็นการรวมข้อมูลจากสาขา </a:t>
            </a:r>
            <a:r>
              <a:rPr lang="en-US" sz="2800" dirty="0"/>
              <a:t>Static –pager</a:t>
            </a:r>
            <a:r>
              <a:rPr lang="th-TH" sz="2800" dirty="0"/>
              <a:t> กับ </a:t>
            </a:r>
            <a:r>
              <a:rPr lang="en-US" sz="2800" dirty="0"/>
              <a:t>master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163" y="1904931"/>
            <a:ext cx="6248400" cy="3465189"/>
          </a:xfrm>
        </p:spPr>
      </p:pic>
    </p:spTree>
    <p:extLst>
      <p:ext uri="{BB962C8B-B14F-4D97-AF65-F5344CB8AC3E}">
        <p14:creationId xmlns:p14="http://schemas.microsoft.com/office/powerpoint/2010/main" val="247734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9" y="559678"/>
            <a:ext cx="7459287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err="1"/>
              <a:t>git</a:t>
            </a:r>
            <a:r>
              <a:rPr lang="en-US" sz="2800" dirty="0"/>
              <a:t> push </a:t>
            </a:r>
            <a:r>
              <a:rPr lang="th-TH" sz="2800" dirty="0"/>
              <a:t/>
            </a:r>
            <a:br>
              <a:rPr lang="th-TH" sz="2800" dirty="0"/>
            </a:br>
            <a:r>
              <a:rPr lang="th-TH" sz="2800" dirty="0"/>
              <a:t>เป็นการเพิ่มข้อมูลเข้าไปใน </a:t>
            </a:r>
            <a:r>
              <a:rPr lang="en-US" sz="2800" dirty="0" err="1"/>
              <a:t>github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605248"/>
            <a:ext cx="6248400" cy="3582416"/>
          </a:xfrm>
        </p:spPr>
      </p:pic>
    </p:spTree>
    <p:extLst>
      <p:ext uri="{BB962C8B-B14F-4D97-AF65-F5344CB8AC3E}">
        <p14:creationId xmlns:p14="http://schemas.microsoft.com/office/powerpoint/2010/main" val="47881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9" y="559678"/>
            <a:ext cx="6220691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err="1"/>
              <a:t>git</a:t>
            </a:r>
            <a:r>
              <a:rPr lang="en-US" sz="2800" dirty="0"/>
              <a:t> push </a:t>
            </a:r>
            <a:r>
              <a:rPr lang="en-US" sz="2800" dirty="0" err="1"/>
              <a:t>heroku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th-TH" sz="2800" dirty="0"/>
              <a:t>เป็นการเพิ่มข้อมูลเข้าไปใน  </a:t>
            </a:r>
            <a:r>
              <a:rPr lang="en-US" sz="2800" dirty="0" err="1"/>
              <a:t>heroku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79" y="2504661"/>
            <a:ext cx="4377630" cy="320702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943" y="2750192"/>
            <a:ext cx="5291655" cy="213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6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9071956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err="1"/>
              <a:t>git</a:t>
            </a:r>
            <a:r>
              <a:rPr lang="en-US" sz="2800" dirty="0"/>
              <a:t> checkout –b presentation </a:t>
            </a:r>
            <a:r>
              <a:rPr lang="th-TH" sz="2800" dirty="0"/>
              <a:t/>
            </a:r>
            <a:br>
              <a:rPr lang="th-TH" sz="2800" dirty="0"/>
            </a:br>
            <a:r>
              <a:rPr lang="th-TH" sz="2800" dirty="0"/>
              <a:t>เป็นการสร้างสาขาและทำการ </a:t>
            </a:r>
            <a:r>
              <a:rPr lang="en-US" sz="2800" dirty="0"/>
              <a:t>checkout </a:t>
            </a:r>
            <a:r>
              <a:rPr lang="th-TH" sz="2800" dirty="0"/>
              <a:t>ไปยัง </a:t>
            </a:r>
            <a:r>
              <a:rPr lang="en-US" sz="2800" dirty="0"/>
              <a:t>presentation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763" y="1960600"/>
            <a:ext cx="5685455" cy="1895060"/>
          </a:xfrm>
        </p:spPr>
      </p:pic>
    </p:spTree>
    <p:extLst>
      <p:ext uri="{BB962C8B-B14F-4D97-AF65-F5344CB8AC3E}">
        <p14:creationId xmlns:p14="http://schemas.microsoft.com/office/powerpoint/2010/main" val="89191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8523316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touch presentation.ppt</a:t>
            </a:r>
            <a:br>
              <a:rPr lang="en-US" sz="2800" dirty="0"/>
            </a:br>
            <a:r>
              <a:rPr lang="th-TH" sz="2800" dirty="0"/>
              <a:t>เป็นการสร้างไฟล์ </a:t>
            </a:r>
            <a:r>
              <a:rPr lang="en-US" sz="2800" dirty="0" err="1"/>
              <a:t>powerpoint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995" y="2194411"/>
            <a:ext cx="5687107" cy="1683026"/>
          </a:xfrm>
        </p:spPr>
      </p:pic>
    </p:spTree>
    <p:extLst>
      <p:ext uri="{BB962C8B-B14F-4D97-AF65-F5344CB8AC3E}">
        <p14:creationId xmlns:p14="http://schemas.microsoft.com/office/powerpoint/2010/main" val="383915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029" y="649358"/>
            <a:ext cx="10582101" cy="1762538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th-TH" sz="2800" dirty="0"/>
              <a:t>แก้ไขไฟล์ </a:t>
            </a:r>
            <a:r>
              <a:rPr lang="en-US" sz="2800" dirty="0" err="1"/>
              <a:t>Gemfile</a:t>
            </a:r>
            <a:r>
              <a:rPr lang="th-TH" sz="2800" dirty="0"/>
              <a:t>     </a:t>
            </a:r>
            <a:r>
              <a:rPr lang="en-US" sz="2800" dirty="0" err="1"/>
              <a:t>Gemfile</a:t>
            </a:r>
            <a:r>
              <a:rPr lang="en-US" sz="2800" dirty="0"/>
              <a:t> </a:t>
            </a:r>
            <a:r>
              <a:rPr lang="th-TH" sz="2800" dirty="0"/>
              <a:t>เป็นส่วนที่ใช้บอกว่าแอพลิเคชันของเราต้องการใช้ </a:t>
            </a:r>
            <a:r>
              <a:rPr lang="en-US" sz="2800" dirty="0"/>
              <a:t>library </a:t>
            </a:r>
            <a:r>
              <a:rPr lang="th-TH" sz="2800" dirty="0"/>
              <a:t>อะไรบ้าง สิ่งที่จะต้องทำการแก้ไขคือ </a:t>
            </a:r>
            <a:r>
              <a:rPr lang="en-US" sz="2800" dirty="0"/>
              <a:t>source 'https://rubygems.org' </a:t>
            </a:r>
            <a:r>
              <a:rPr lang="th-TH" sz="2800" dirty="0"/>
              <a:t>ให้เปลี่ยนเป็น </a:t>
            </a:r>
            <a:r>
              <a:rPr lang="en-US" sz="2800" dirty="0"/>
              <a:t>source 'http://rubygems.org' </a:t>
            </a:r>
            <a:r>
              <a:rPr lang="th-TH" sz="2800" dirty="0"/>
              <a:t>และเปลี่ยนฐานข้อมูลจาก </a:t>
            </a:r>
            <a:r>
              <a:rPr lang="en-US" sz="2800" dirty="0" err="1"/>
              <a:t>Sqlite</a:t>
            </a:r>
            <a:r>
              <a:rPr lang="en-US" sz="2800" dirty="0"/>
              <a:t> </a:t>
            </a:r>
            <a:r>
              <a:rPr lang="th-TH" sz="2800" dirty="0"/>
              <a:t>เป็น </a:t>
            </a:r>
            <a:r>
              <a:rPr lang="en-US" sz="2800" dirty="0"/>
              <a:t>PostgreSQL </a:t>
            </a:r>
            <a:r>
              <a:rPr lang="th-TH" sz="2800" dirty="0"/>
              <a:t>เนื่องจากว่า </a:t>
            </a:r>
            <a:r>
              <a:rPr lang="en-US" sz="2800" dirty="0"/>
              <a:t>PostgreSQL </a:t>
            </a:r>
            <a:r>
              <a:rPr lang="th-TH" sz="2800" dirty="0"/>
              <a:t>เป็นฐานข้อมูลที่ </a:t>
            </a:r>
            <a:r>
              <a:rPr lang="en-US" sz="2800" dirty="0"/>
              <a:t>Heroku </a:t>
            </a:r>
            <a:r>
              <a:rPr lang="th-TH" sz="2800" dirty="0"/>
              <a:t>รองรับการใช้งาน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503" y="2531165"/>
            <a:ext cx="4810540" cy="3591339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069" y="2504661"/>
            <a:ext cx="4926323" cy="361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78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9" y="559678"/>
            <a:ext cx="7525789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sz="2800" dirty="0"/>
              <a:t>เราก็ได้ไฟล์ </a:t>
            </a:r>
            <a:r>
              <a:rPr lang="en-US" sz="2800" dirty="0" err="1"/>
              <a:t>powerpoint</a:t>
            </a:r>
            <a:r>
              <a:rPr lang="en-US" sz="2800" dirty="0"/>
              <a:t> </a:t>
            </a:r>
            <a:r>
              <a:rPr lang="th-TH" sz="2800" dirty="0"/>
              <a:t>เข้ามาอยู่ในไฟล์  </a:t>
            </a:r>
            <a:r>
              <a:rPr lang="en-US" sz="2800" dirty="0" err="1"/>
              <a:t>kingsong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7470" b="101"/>
          <a:stretch/>
        </p:blipFill>
        <p:spPr>
          <a:xfrm>
            <a:off x="3126550" y="1537232"/>
            <a:ext cx="4558747" cy="3644127"/>
          </a:xfrm>
        </p:spPr>
      </p:pic>
    </p:spTree>
    <p:extLst>
      <p:ext uri="{BB962C8B-B14F-4D97-AF65-F5344CB8AC3E}">
        <p14:creationId xmlns:p14="http://schemas.microsoft.com/office/powerpoint/2010/main" val="16471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9" y="559678"/>
            <a:ext cx="6993775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err="1"/>
              <a:t>git</a:t>
            </a:r>
            <a:r>
              <a:rPr lang="en-US" sz="2800" dirty="0"/>
              <a:t> add –A </a:t>
            </a:r>
            <a:br>
              <a:rPr lang="en-US" sz="2800" dirty="0"/>
            </a:br>
            <a:r>
              <a:rPr lang="th-TH" sz="2800" dirty="0"/>
              <a:t>เป็นการเพิ่มข้อมูลเข้าไปใน </a:t>
            </a:r>
            <a:r>
              <a:rPr lang="en-US" sz="2800" dirty="0" err="1"/>
              <a:t>github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712" y="2348285"/>
            <a:ext cx="4709077" cy="994673"/>
          </a:xfrm>
        </p:spPr>
      </p:pic>
    </p:spTree>
    <p:extLst>
      <p:ext uri="{BB962C8B-B14F-4D97-AF65-F5344CB8AC3E}">
        <p14:creationId xmlns:p14="http://schemas.microsoft.com/office/powerpoint/2010/main" val="5113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9" y="559678"/>
            <a:ext cx="6977149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err="1"/>
              <a:t>git</a:t>
            </a:r>
            <a:r>
              <a:rPr lang="en-US" sz="2800" dirty="0"/>
              <a:t> commit -m "Finish presentation" </a:t>
            </a:r>
            <a:br>
              <a:rPr lang="en-US" sz="2800" dirty="0"/>
            </a:br>
            <a:r>
              <a:rPr lang="th-TH" sz="2800" dirty="0"/>
              <a:t>เป็นการยืนยันข้อมูลเข้าไปใน </a:t>
            </a:r>
            <a:r>
              <a:rPr lang="en-US" sz="2800" dirty="0"/>
              <a:t>repository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342" y="2088393"/>
            <a:ext cx="7169426" cy="1895061"/>
          </a:xfrm>
        </p:spPr>
      </p:pic>
    </p:spTree>
    <p:extLst>
      <p:ext uri="{BB962C8B-B14F-4D97-AF65-F5344CB8AC3E}">
        <p14:creationId xmlns:p14="http://schemas.microsoft.com/office/powerpoint/2010/main" val="300136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9" y="559678"/>
            <a:ext cx="8756073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err="1"/>
              <a:t>git</a:t>
            </a:r>
            <a:r>
              <a:rPr lang="en-US" sz="2800" dirty="0"/>
              <a:t> checkout master </a:t>
            </a:r>
            <a:br>
              <a:rPr lang="en-US" sz="2800" dirty="0"/>
            </a:br>
            <a:r>
              <a:rPr lang="th-TH" sz="2800" dirty="0"/>
              <a:t>เป็นการ </a:t>
            </a:r>
            <a:r>
              <a:rPr lang="en-US" sz="2800" dirty="0"/>
              <a:t>checkout </a:t>
            </a:r>
            <a:r>
              <a:rPr lang="th-TH" sz="2800" dirty="0"/>
              <a:t>ออกจาก </a:t>
            </a:r>
            <a:r>
              <a:rPr lang="en-US" sz="2800" dirty="0"/>
              <a:t>presentation </a:t>
            </a:r>
            <a:r>
              <a:rPr lang="th-TH" sz="2800" dirty="0"/>
              <a:t>ไปยัง </a:t>
            </a:r>
            <a:r>
              <a:rPr lang="en-US" sz="2800" dirty="0"/>
              <a:t>master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041" y="2174922"/>
            <a:ext cx="5670274" cy="1490593"/>
          </a:xfrm>
        </p:spPr>
      </p:pic>
    </p:spTree>
    <p:extLst>
      <p:ext uri="{BB962C8B-B14F-4D97-AF65-F5344CB8AC3E}">
        <p14:creationId xmlns:p14="http://schemas.microsoft.com/office/powerpoint/2010/main" val="359075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9" y="559678"/>
            <a:ext cx="6993775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err="1"/>
              <a:t>git</a:t>
            </a:r>
            <a:r>
              <a:rPr lang="en-US" sz="2800" dirty="0"/>
              <a:t> merge presentation </a:t>
            </a:r>
            <a:br>
              <a:rPr lang="en-US" sz="2800" dirty="0"/>
            </a:br>
            <a:r>
              <a:rPr lang="th-TH" sz="2800" dirty="0"/>
              <a:t>เป็นการรวมข้อมูลทั้งหมดเข้าไปใน </a:t>
            </a:r>
            <a:r>
              <a:rPr lang="en-US" sz="2800" dirty="0"/>
              <a:t>presentation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385" y="1918436"/>
            <a:ext cx="6010275" cy="3305175"/>
          </a:xfrm>
        </p:spPr>
      </p:pic>
    </p:spTree>
    <p:extLst>
      <p:ext uri="{BB962C8B-B14F-4D97-AF65-F5344CB8AC3E}">
        <p14:creationId xmlns:p14="http://schemas.microsoft.com/office/powerpoint/2010/main" val="405733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9" y="559678"/>
            <a:ext cx="9421091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push –u origin master</a:t>
            </a:r>
            <a:br>
              <a:rPr lang="en-US" sz="2800" dirty="0"/>
            </a:br>
            <a:r>
              <a:rPr lang="th-TH" sz="2800" dirty="0"/>
              <a:t>เป็นเพิ่มข้อมูลเข้าไปใน </a:t>
            </a:r>
            <a:r>
              <a:rPr lang="en-US" sz="2800" dirty="0" err="1"/>
              <a:t>github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925" y="1776273"/>
            <a:ext cx="8428382" cy="3233529"/>
          </a:xfrm>
        </p:spPr>
      </p:pic>
    </p:spTree>
    <p:extLst>
      <p:ext uri="{BB962C8B-B14F-4D97-AF65-F5344CB8AC3E}">
        <p14:creationId xmlns:p14="http://schemas.microsoft.com/office/powerpoint/2010/main" val="420269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9" y="559678"/>
            <a:ext cx="8390313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push </a:t>
            </a:r>
            <a:r>
              <a:rPr lang="en-US" sz="2800" dirty="0" err="1"/>
              <a:t>heroku</a:t>
            </a:r>
            <a:r>
              <a:rPr lang="en-US" sz="2800" dirty="0"/>
              <a:t> master</a:t>
            </a:r>
            <a:br>
              <a:rPr lang="en-US" sz="2800" dirty="0"/>
            </a:br>
            <a:r>
              <a:rPr lang="th-TH" sz="2800" dirty="0"/>
              <a:t>เป็นการเพิ่มข้อมูลเข้าไปใน </a:t>
            </a:r>
            <a:r>
              <a:rPr lang="en-US" sz="2800" dirty="0" err="1"/>
              <a:t>heroku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148" y="1606920"/>
            <a:ext cx="6000750" cy="3905250"/>
          </a:xfrm>
        </p:spPr>
      </p:pic>
    </p:spTree>
    <p:extLst>
      <p:ext uri="{BB962C8B-B14F-4D97-AF65-F5344CB8AC3E}">
        <p14:creationId xmlns:p14="http://schemas.microsoft.com/office/powerpoint/2010/main" val="424961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69066"/>
            <a:ext cx="12192000" cy="56551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th-TH" sz="7200" dirty="0"/>
              <a:t>จบการนำเสนอเพียงเท่านี้</a:t>
            </a:r>
            <a:endParaRPr lang="en-US" sz="7200" dirty="0"/>
          </a:p>
          <a:p>
            <a:pPr marL="0" indent="0">
              <a:buNone/>
            </a:pP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59874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59678"/>
            <a:ext cx="12191999" cy="4952492"/>
          </a:xfrm>
        </p:spPr>
        <p:txBody>
          <a:bodyPr>
            <a:noAutofit/>
          </a:bodyPr>
          <a:lstStyle/>
          <a:p>
            <a:pPr algn="ctr"/>
            <a:r>
              <a:rPr lang="th-TH" sz="8000" dirty="0"/>
              <a:t>จัดทำโดย</a:t>
            </a:r>
            <a:endParaRPr lang="en-US" sz="8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57045"/>
            <a:ext cx="12191999" cy="56551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th-TH" sz="6600" dirty="0" smtClean="0"/>
              <a:t>นาย อภิวัฒน์ คงนิล</a:t>
            </a:r>
            <a:r>
              <a:rPr lang="th-TH" sz="6600" dirty="0"/>
              <a:t> </a:t>
            </a:r>
            <a:r>
              <a:rPr lang="en-US" sz="6600" dirty="0" smtClean="0"/>
              <a:t>57160418</a:t>
            </a:r>
            <a:endParaRPr lang="en-US" sz="6600" dirty="0"/>
          </a:p>
          <a:p>
            <a:pPr marL="0" indent="0" algn="ctr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1623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9" y="559678"/>
            <a:ext cx="11158451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Cd </a:t>
            </a:r>
            <a:r>
              <a:rPr lang="en-US" sz="2800" dirty="0" err="1" smtClean="0"/>
              <a:t>kingsong</a:t>
            </a:r>
            <a:r>
              <a:rPr lang="th-TH" sz="2800" dirty="0"/>
              <a:t> </a:t>
            </a:r>
            <a:r>
              <a:rPr lang="th-TH" sz="2800" dirty="0" smtClean="0"/>
              <a:t>แล้ว</a:t>
            </a:r>
            <a:r>
              <a:rPr lang="th-TH" sz="2800" dirty="0"/>
              <a:t>ทำการ </a:t>
            </a:r>
            <a:r>
              <a:rPr lang="en-US" sz="2800" dirty="0"/>
              <a:t>cd </a:t>
            </a:r>
            <a:r>
              <a:rPr lang="th-TH" sz="2800" dirty="0"/>
              <a:t>เข้าไปที่ </a:t>
            </a:r>
            <a:r>
              <a:rPr lang="en-US" sz="2800" dirty="0" err="1"/>
              <a:t>kingsong</a:t>
            </a:r>
            <a:r>
              <a:rPr lang="en-US" sz="2800" dirty="0"/>
              <a:t> </a:t>
            </a:r>
            <a:r>
              <a:rPr lang="th-TH" sz="2800" dirty="0"/>
              <a:t>เพื่อเข้าสู่ </a:t>
            </a:r>
            <a:r>
              <a:rPr lang="en-US" sz="2800" dirty="0"/>
              <a:t>Application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072" y="2596584"/>
            <a:ext cx="7270473" cy="1391477"/>
          </a:xfrm>
        </p:spPr>
      </p:pic>
    </p:spTree>
    <p:extLst>
      <p:ext uri="{BB962C8B-B14F-4D97-AF65-F5344CB8AC3E}">
        <p14:creationId xmlns:p14="http://schemas.microsoft.com/office/powerpoint/2010/main" val="176251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455" y="768626"/>
            <a:ext cx="11163992" cy="190807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gem sources –a http://rubygems.org</a:t>
            </a:r>
            <a:br>
              <a:rPr lang="en-US" sz="2800" dirty="0"/>
            </a:br>
            <a:r>
              <a:rPr lang="th-TH" sz="2800" dirty="0"/>
              <a:t>การติดตั้ง </a:t>
            </a:r>
            <a:r>
              <a:rPr lang="en-US" sz="2800" dirty="0"/>
              <a:t>bundler </a:t>
            </a:r>
            <a:r>
              <a:rPr lang="th-TH" sz="2800" dirty="0"/>
              <a:t>ไม่สามารถทำได้เนื่องจากว่าติด </a:t>
            </a:r>
            <a:r>
              <a:rPr lang="en-US" sz="2800" dirty="0"/>
              <a:t>SSL </a:t>
            </a:r>
            <a:r>
              <a:rPr lang="th-TH" sz="2800" dirty="0"/>
              <a:t>ของ </a:t>
            </a:r>
            <a:r>
              <a:rPr lang="en-US" sz="2800" dirty="0"/>
              <a:t>https://rubygems.org </a:t>
            </a:r>
            <a:r>
              <a:rPr lang="th-TH" sz="2800" dirty="0"/>
              <a:t>จึงต้องทำการเพิ่ม </a:t>
            </a:r>
            <a:r>
              <a:rPr lang="en-US" sz="2800" dirty="0"/>
              <a:t>URL http://rubygems.org </a:t>
            </a:r>
            <a:r>
              <a:rPr lang="th-TH" sz="2800" dirty="0"/>
              <a:t>เพื่อให้สามารถติดตั้ง </a:t>
            </a:r>
            <a:r>
              <a:rPr lang="en-US" sz="2800" dirty="0"/>
              <a:t>bundler </a:t>
            </a:r>
            <a:r>
              <a:rPr lang="th-TH" sz="2800" dirty="0"/>
              <a:t>ได้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414" y="3140764"/>
            <a:ext cx="9099171" cy="1855306"/>
          </a:xfrm>
        </p:spPr>
      </p:pic>
    </p:spTree>
    <p:extLst>
      <p:ext uri="{BB962C8B-B14F-4D97-AF65-F5344CB8AC3E}">
        <p14:creationId xmlns:p14="http://schemas.microsoft.com/office/powerpoint/2010/main" val="232803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Gem install bundler</a:t>
            </a:r>
            <a:br>
              <a:rPr lang="en-US" sz="2800" dirty="0"/>
            </a:br>
            <a:r>
              <a:rPr lang="th-TH" sz="2800" dirty="0"/>
              <a:t>ทำการติดตั้ง </a:t>
            </a:r>
            <a:r>
              <a:rPr lang="en-US" sz="2800" dirty="0"/>
              <a:t>bundler </a:t>
            </a:r>
            <a:r>
              <a:rPr lang="th-TH" sz="2800" dirty="0"/>
              <a:t>ใช้งาน </a:t>
            </a:r>
            <a:r>
              <a:rPr lang="en-US" sz="2800" dirty="0"/>
              <a:t>tool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47" y="3074505"/>
            <a:ext cx="9146653" cy="2146852"/>
          </a:xfrm>
        </p:spPr>
      </p:pic>
    </p:spTree>
    <p:extLst>
      <p:ext uri="{BB962C8B-B14F-4D97-AF65-F5344CB8AC3E}">
        <p14:creationId xmlns:p14="http://schemas.microsoft.com/office/powerpoint/2010/main" val="330007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7"/>
            <a:ext cx="7060276" cy="5259231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bundle install --without production  </a:t>
            </a:r>
            <a:br>
              <a:rPr lang="en-US" sz="2800" dirty="0"/>
            </a:br>
            <a:r>
              <a:rPr lang="th-TH" sz="2800" dirty="0"/>
              <a:t>ติดตั้ง </a:t>
            </a:r>
            <a:r>
              <a:rPr lang="en-US" sz="2800" dirty="0"/>
              <a:t>bundle </a:t>
            </a:r>
            <a:r>
              <a:rPr lang="th-TH" sz="2800" dirty="0"/>
              <a:t>โดยไม่ต้องติดตั้งในส่วนของ </a:t>
            </a:r>
            <a:r>
              <a:rPr lang="en-US" sz="2800" dirty="0"/>
              <a:t>production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661737"/>
            <a:ext cx="6248400" cy="3469439"/>
          </a:xfrm>
        </p:spPr>
      </p:pic>
    </p:spTree>
    <p:extLst>
      <p:ext uri="{BB962C8B-B14F-4D97-AF65-F5344CB8AC3E}">
        <p14:creationId xmlns:p14="http://schemas.microsoft.com/office/powerpoint/2010/main" val="89828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9" y="559678"/>
            <a:ext cx="4799215" cy="495249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bundle  show </a:t>
            </a:r>
            <a:br>
              <a:rPr lang="en-US" sz="2800" dirty="0"/>
            </a:br>
            <a:r>
              <a:rPr lang="th-TH" sz="2800" dirty="0"/>
              <a:t>เป็นการ </a:t>
            </a:r>
            <a:r>
              <a:rPr lang="en-US" sz="2800" dirty="0"/>
              <a:t>Show </a:t>
            </a:r>
            <a:r>
              <a:rPr lang="th-TH" sz="2800" dirty="0"/>
              <a:t>ของ </a:t>
            </a:r>
            <a:r>
              <a:rPr lang="en-US" sz="2800" dirty="0"/>
              <a:t>bundle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667903"/>
            <a:ext cx="6248400" cy="3457106"/>
          </a:xfrm>
        </p:spPr>
      </p:pic>
    </p:spTree>
    <p:extLst>
      <p:ext uri="{BB962C8B-B14F-4D97-AF65-F5344CB8AC3E}">
        <p14:creationId xmlns:p14="http://schemas.microsoft.com/office/powerpoint/2010/main" val="164902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473</TotalTime>
  <Words>347</Words>
  <Application>Microsoft Office PowerPoint</Application>
  <PresentationFormat>Widescreen</PresentationFormat>
  <Paragraphs>49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Century Schoolbook</vt:lpstr>
      <vt:lpstr>Corbel</vt:lpstr>
      <vt:lpstr>DilleniaUPC</vt:lpstr>
      <vt:lpstr>Headlines</vt:lpstr>
      <vt:lpstr> Rails framework </vt:lpstr>
      <vt:lpstr>สิ่งที่ต้องมี git  heroku rails </vt:lpstr>
      <vt:lpstr>rails new kingsong  เป็นการสร้างแอพลิเคชั่น rails framework และตั้งชื่อว่า kingsong</vt:lpstr>
      <vt:lpstr>แก้ไขไฟล์ Gemfile     Gemfile เป็นส่วนที่ใช้บอกว่าแอพลิเคชันของเราต้องการใช้ library อะไรบ้าง สิ่งที่จะต้องทำการแก้ไขคือ source 'https://rubygems.org' ให้เปลี่ยนเป็น source 'http://rubygems.org' และเปลี่ยนฐานข้อมูลจาก Sqlite เป็น PostgreSQL เนื่องจากว่า PostgreSQL เป็นฐานข้อมูลที่ Heroku รองรับการใช้งาน</vt:lpstr>
      <vt:lpstr>Cd kingsong แล้วทำการ cd เข้าไปที่ kingsong เพื่อเข้าสู่ Application</vt:lpstr>
      <vt:lpstr>gem sources –a http://rubygems.org การติดตั้ง bundler ไม่สามารถทำได้เนื่องจากว่าติด SSL ของ https://rubygems.org จึงต้องทำการเพิ่ม URL http://rubygems.org เพื่อให้สามารถติดตั้ง bundler ได้</vt:lpstr>
      <vt:lpstr>Gem install bundler ทำการติดตั้ง bundler ใช้งาน tool</vt:lpstr>
      <vt:lpstr>bundle install --without production   ติดตั้ง bundle โดยไม่ต้องติดตั้งในส่วนของ production</vt:lpstr>
      <vt:lpstr>bundle  show  เป็นการ Show ของ bundle</vt:lpstr>
      <vt:lpstr>bundle update  แก้ไข Tool ที่ Install ให้มีความเป็นปัจจุบัน  </vt:lpstr>
      <vt:lpstr>rails server เป็นการ run rails server</vt:lpstr>
      <vt:lpstr>ลองเปิดเว็บที่ localhost:3000</vt:lpstr>
      <vt:lpstr>ทำการสร้าง repository ใน  github</vt:lpstr>
      <vt:lpstr>git config –global user.name “Apiwat1996” เป็นตั้งค่า Username สำหรับ github git config –global user.email “57160552@go.buu.ac.th” เป็นตั้งค่า Useremail สำหรับ github  </vt:lpstr>
      <vt:lpstr>git init เป็นการสร้างแฟ้มข้อมูล .git เพื่อเป็นการเก็บข้อมูลของ git repository</vt:lpstr>
      <vt:lpstr>git add –A เป็นการเพิ่มข้อมูลเข้าไปใน repository</vt:lpstr>
      <vt:lpstr>git status เป็นการเช็คสถานะช้อมูลภายใน repository</vt:lpstr>
      <vt:lpstr>git commit –m “create project kingsong” เป็นการยืนยันข้อมูลใน repository</vt:lpstr>
      <vt:lpstr>git remote add origin https://github.com/Apiwat1996/interview_rails.git เป็นการตั้งชื่อให้กับ origin เพื่อเรียกแทน git repository ของเรา</vt:lpstr>
      <vt:lpstr>git push –u origin master เป็นการนำข้อมูลทั้งหมดขึ้นสู่ repository ใน github</vt:lpstr>
      <vt:lpstr>heroku login เป็นการเข้าสู่ระบบของ heroku</vt:lpstr>
      <vt:lpstr>heroku create เป็นการสร้าง Application ขึ้นมาใน heroku</vt:lpstr>
      <vt:lpstr>Git  push Heroku master เป็นการนำข้อมูลใน repository ขึ้นไปไว้บน Application ใน heroku</vt:lpstr>
      <vt:lpstr>Git checkout –b static -pages เป็นการสร้างสาขาใหม่ พร้อมทั้ง checkout  ออกจาก master ไปยัง static  -pages</vt:lpstr>
      <vt:lpstr>rails generate controller StaticPages home kingsong1 kingsong2 kingsong3  สร้าง controller ชื่อว่า static pages ภายในประกอบไปด้วย home kingsong1 kingsong2 kingsong3  </vt:lpstr>
      <vt:lpstr>ทำการแก้ไข ไฟล์   route   เพื่อสามารถเข้าถึง URL ได้</vt:lpstr>
      <vt:lpstr>แสดงหน้า URL</vt:lpstr>
      <vt:lpstr>ทำการแก้ไขหน้า home เพื่อเป็นการตกแต่งหน้าเว็บเพจของ home</vt:lpstr>
      <vt:lpstr>ทำการแก้ไข หน้า kingsong1 เพื่อทำการตกแต่งหน้าเว็บของ หน้า kingsong1</vt:lpstr>
      <vt:lpstr>ทำการแก้ไข หน้า kingsong2 เพื่อทำการตกแต่งหน้าเว็บของ หน้า kingsong2</vt:lpstr>
      <vt:lpstr>ทำการแก้ไข หน้า kingsong3 เพื่อทำการตกแต่งหน้าเว็บของ หน้า kingsong3</vt:lpstr>
      <vt:lpstr>ทำการแก้ไข หน้า readme เพื่อ ส่งงานตามที่อาจารย์กำหนด</vt:lpstr>
      <vt:lpstr>git add –A   เป็นการเพิ่มข้อมูลเข้าไปใน github git commit –m “Finish static pages”  เป็นการยืนยันข้อมูล</vt:lpstr>
      <vt:lpstr>git checkout master เป็นออกจาก static –pages เพื่อกลับสู่ master</vt:lpstr>
      <vt:lpstr> git merge static-pages  เป็นการรวมข้อมูลจากสาขา Static –pager กับ master</vt:lpstr>
      <vt:lpstr> git push  เป็นการเพิ่มข้อมูลเข้าไปใน github</vt:lpstr>
      <vt:lpstr> git push heroku  เป็นการเพิ่มข้อมูลเข้าไปใน  heroku</vt:lpstr>
      <vt:lpstr> git checkout –b presentation  เป็นการสร้างสาขาและทำการ checkout ไปยัง presentation</vt:lpstr>
      <vt:lpstr>touch presentation.ppt เป็นการสร้างไฟล์ powerpoint</vt:lpstr>
      <vt:lpstr>เราก็ได้ไฟล์ powerpoint เข้ามาอยู่ในไฟล์  kingsong</vt:lpstr>
      <vt:lpstr> git add –A  เป็นการเพิ่มข้อมูลเข้าไปใน github</vt:lpstr>
      <vt:lpstr> git commit -m "Finish presentation"  เป็นการยืนยันข้อมูลเข้าไปใน repository</vt:lpstr>
      <vt:lpstr> git checkout master  เป็นการ checkout ออกจาก presentation ไปยัง master</vt:lpstr>
      <vt:lpstr> git merge presentation  เป็นการรวมข้อมูลทั้งหมดเข้าไปใน presentation</vt:lpstr>
      <vt:lpstr>git push –u origin master เป็นเพิ่มข้อมูลเข้าไปใน github</vt:lpstr>
      <vt:lpstr>git push heroku master เป็นการเพิ่มข้อมูลเข้าไปใน heroku</vt:lpstr>
      <vt:lpstr>PowerPoint Presentation</vt:lpstr>
      <vt:lpstr>จัดทำโดย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Rails framework</dc:title>
  <dc:creator>Tonao</dc:creator>
  <cp:lastModifiedBy>Informatics</cp:lastModifiedBy>
  <cp:revision>22</cp:revision>
  <dcterms:created xsi:type="dcterms:W3CDTF">2017-05-17T17:25:29Z</dcterms:created>
  <dcterms:modified xsi:type="dcterms:W3CDTF">2017-05-18T08:06:32Z</dcterms:modified>
</cp:coreProperties>
</file>